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commentAuthors" Target="commentAuthors.xml" /><Relationship Id="rId38" Type="http://schemas.openxmlformats.org/officeDocument/2006/relationships/handoutMaster" Target="handoutMasters/handout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2780742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0537320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67.2%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70.6%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83.7%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(2021-2052)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Degrades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Crisis</a:t>
            </a:r>
            <a:r>
              <a:rPr/>
              <a:t> </a:t>
            </a:r>
            <a:r>
              <a:rPr/>
              <a:t>Scenarios</a:t>
            </a:r>
            <a:r>
              <a:rPr/>
              <a:t> </a:t>
            </a:r>
            <a:r>
              <a:rPr/>
              <a:t>(2021-2052)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fr.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Likely</a:t>
            </a:r>
            <a:r>
              <a:rPr/>
              <a:t> </a:t>
            </a:r>
            <a:r>
              <a:rPr/>
              <a:t>Grow</a:t>
            </a:r>
            <a:r>
              <a:rPr/>
              <a:t> </a:t>
            </a:r>
            <a:r>
              <a:rPr/>
              <a:t>(2021-2052)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$28.20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$61.70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$36.30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$69.80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42.1%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$46.10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$79.50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  <a:r>
              <a:rPr/>
              <a:t> </a:t>
            </a:r>
            <a:r>
              <a:rPr/>
              <a:t>Actual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include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members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ORP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retirees.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2022-02-09 15:46
##   Status: 200
##   Content-Type: application/octet-stream
##   Size: 13.8 kB
## &lt;ON DISK&gt;  /var/folders/0z/p5zgjmbn6531bgclzwc383500000gn/T//RtmpylHAXO/file11ce5e516265.xlsx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$176.48K</a:t>
            </a:r>
            <a:r>
              <a:rPr/>
              <a:t> is what new Age 27 (Class Three) SCRS members will accrue after 28 years on the job (accrued benefits valued at retirement).</a:t>
            </a:r>
          </a:p>
          <a:p>
            <a:pPr lvl="1"/>
            <a:r>
              <a:rPr/>
              <a:t>All new employees are better off collecting their own contributions (with credited interest), before they qualify for Reduced or Full Defined Benefits.</a:t>
            </a:r>
          </a:p>
          <a:p>
            <a:pPr lvl="0" marL="0" indent="0">
              <a:buNone/>
            </a:pPr>
            <a:r>
              <a:rPr/>
              <a:t>Value of accrued benefits jumps to </a:t>
            </a:r>
            <a:r>
              <a:rPr b="1"/>
              <a:t>$351.64K</a:t>
            </a:r>
            <a:r>
              <a:rPr/>
              <a:t> (or by </a:t>
            </a:r>
            <a:r>
              <a:rPr b="1"/>
              <a:t>99.3%</a:t>
            </a:r>
            <a:r>
              <a:rPr/>
              <a:t>) just after 4 more years (Age </a:t>
            </a:r>
            <a:r>
              <a:rPr b="1"/>
              <a:t>59</a:t>
            </a:r>
            <a:r>
              <a:rPr/>
              <a:t>, long enough to receive Unreduced/Full benefits)</a:t>
            </a:r>
          </a:p>
          <a:p>
            <a:pPr lvl="1"/>
            <a:r>
              <a:rPr/>
              <a:t>Such spikes are caused by employer awarding a significantly higher total benefits in the employee’s later years of service.</a:t>
            </a:r>
          </a:p>
          <a:p>
            <a:pPr lvl="1"/>
            <a:r>
              <a:rPr/>
              <a:t>This backloading usually benefits only small portion of long-career employees, leaving most of younger workers behind.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36.7%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21.9%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18.2%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2022-02-09T15:46:17Z</dcterms:created>
  <dcterms:modified xsi:type="dcterms:W3CDTF">2022-02-09T15:46:17Z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